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640713" y="7544458"/>
            <a:ext cx="11717871" cy="339729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43464" y="2592527"/>
            <a:ext cx="11717871" cy="247904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l" defTabSz="1733930">
              <a:lnSpc>
                <a:spcPct val="80000"/>
              </a:lnSpc>
              <a:defRPr b="1" spc="-164" sz="8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640714" y="5071567"/>
            <a:ext cx="11717871" cy="1016008"/>
          </a:xfrm>
          <a:prstGeom prst="rect">
            <a:avLst/>
          </a:prstGeom>
        </p:spPr>
        <p:txBody>
          <a:bodyPr lIns="27091" tIns="27091" rIns="27091" bIns="27091"/>
          <a:lstStyle>
            <a:lvl1pPr marL="0" indent="0" defTabSz="587022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quarter" idx="1" hasCustomPrompt="1"/>
          </p:nvPr>
        </p:nvSpPr>
        <p:spPr>
          <a:xfrm>
            <a:off x="643466" y="3843649"/>
            <a:ext cx="11717868" cy="2066309"/>
          </a:xfrm>
          <a:prstGeom prst="rect">
            <a:avLst/>
          </a:prstGeom>
        </p:spPr>
        <p:txBody>
          <a:bodyPr lIns="27091" tIns="27091" rIns="27091" bIns="27091" anchor="ctr"/>
          <a:lstStyle>
            <a:lvl1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643466" y="1793026"/>
            <a:ext cx="11717868" cy="3862181"/>
          </a:xfrm>
          <a:prstGeom prst="rect">
            <a:avLst/>
          </a:prstGeom>
        </p:spPr>
        <p:txBody>
          <a:bodyPr lIns="27091" tIns="27091" rIns="27091" bIns="27091" anchor="b"/>
          <a:lstStyle>
            <a:lvl1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1733930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643463" y="5625696"/>
            <a:ext cx="11717874" cy="498552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algn="ctr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1296013" y="6912774"/>
            <a:ext cx="10773362" cy="339730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quarter" idx="21" hasCustomPrompt="1"/>
          </p:nvPr>
        </p:nvSpPr>
        <p:spPr>
          <a:xfrm>
            <a:off x="935425" y="3853791"/>
            <a:ext cx="11133950" cy="2046019"/>
          </a:xfrm>
          <a:prstGeom prst="rect">
            <a:avLst/>
          </a:prstGeom>
        </p:spPr>
        <p:txBody>
          <a:bodyPr lIns="27091" tIns="27091" rIns="27091" bIns="27091"/>
          <a:lstStyle>
            <a:lvl1pPr marL="0" indent="120193" defTabSz="1733930">
              <a:lnSpc>
                <a:spcPct val="90000"/>
              </a:lnSpc>
              <a:spcBef>
                <a:spcPts val="0"/>
              </a:spcBef>
              <a:buSzTx/>
              <a:buNone/>
              <a:defRPr spc="-200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8405706" y="1761064"/>
            <a:ext cx="3967528" cy="31731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7200051" y="3340946"/>
            <a:ext cx="5567688" cy="64800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74509" y="1483358"/>
            <a:ext cx="8859526" cy="66446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711202" y="-1727201"/>
            <a:ext cx="14427205" cy="115417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2113277" y="1512145"/>
            <a:ext cx="8778245" cy="1219204"/>
          </a:xfrm>
          <a:prstGeom prst="rect">
            <a:avLst/>
          </a:prstGeom>
        </p:spPr>
        <p:txBody>
          <a:bodyPr lIns="48766" tIns="48766" rIns="48766" bIns="48766"/>
          <a:lstStyle/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half" idx="1"/>
          </p:nvPr>
        </p:nvSpPr>
        <p:spPr>
          <a:xfrm>
            <a:off x="2113277" y="2926077"/>
            <a:ext cx="8778245" cy="4827698"/>
          </a:xfrm>
          <a:prstGeom prst="rect">
            <a:avLst/>
          </a:prstGeom>
        </p:spPr>
        <p:txBody>
          <a:bodyPr lIns="48766" tIns="48766" rIns="48766" bIns="48766"/>
          <a:lstStyle>
            <a:lvl1pPr>
              <a:spcBef>
                <a:spcPts val="1000"/>
              </a:spcBef>
            </a:lvl1pPr>
            <a:lvl2pPr>
              <a:spcBef>
                <a:spcPts val="1000"/>
              </a:spcBef>
            </a:lvl2pPr>
            <a:lvl3pPr>
              <a:spcBef>
                <a:spcPts val="1000"/>
              </a:spcBef>
            </a:lvl3pPr>
            <a:lvl4pPr>
              <a:spcBef>
                <a:spcPts val="1000"/>
              </a:spcBef>
            </a:lvl4pPr>
            <a:lvl5pPr>
              <a:spcBef>
                <a:spcPts val="10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0527019" y="7880773"/>
            <a:ext cx="364505" cy="356754"/>
          </a:xfrm>
          <a:prstGeom prst="rect">
            <a:avLst/>
          </a:prstGeom>
        </p:spPr>
        <p:txBody>
          <a:bodyPr lIns="48766" tIns="48766" rIns="48766" bIns="48766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2113277" y="1512145"/>
            <a:ext cx="8778245" cy="1219204"/>
          </a:xfrm>
          <a:prstGeom prst="rect">
            <a:avLst/>
          </a:prstGeom>
        </p:spPr>
        <p:txBody>
          <a:bodyPr lIns="48766" tIns="48766" rIns="48766" bIns="48766"/>
          <a:lstStyle/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sz="half" idx="1"/>
          </p:nvPr>
        </p:nvSpPr>
        <p:spPr>
          <a:xfrm>
            <a:off x="2113277" y="2926077"/>
            <a:ext cx="8778245" cy="4827698"/>
          </a:xfrm>
          <a:prstGeom prst="rect">
            <a:avLst/>
          </a:prstGeom>
        </p:spPr>
        <p:txBody>
          <a:bodyPr lIns="48766" tIns="48766" rIns="48766" bIns="48766"/>
          <a:lstStyle>
            <a:lvl1pPr>
              <a:spcBef>
                <a:spcPts val="1000"/>
              </a:spcBef>
            </a:lvl1pPr>
            <a:lvl2pPr>
              <a:spcBef>
                <a:spcPts val="1000"/>
              </a:spcBef>
            </a:lvl2pPr>
            <a:lvl3pPr>
              <a:spcBef>
                <a:spcPts val="1000"/>
              </a:spcBef>
            </a:lvl3pPr>
            <a:lvl4pPr>
              <a:spcBef>
                <a:spcPts val="1000"/>
              </a:spcBef>
            </a:lvl4pPr>
            <a:lvl5pPr>
              <a:spcBef>
                <a:spcPts val="10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0527019" y="7880773"/>
            <a:ext cx="364505" cy="356754"/>
          </a:xfrm>
          <a:prstGeom prst="rect">
            <a:avLst/>
          </a:prstGeom>
        </p:spPr>
        <p:txBody>
          <a:bodyPr lIns="48766" tIns="48766" rIns="48766" bIns="48766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2113277" y="1512145"/>
            <a:ext cx="8778245" cy="1219204"/>
          </a:xfrm>
          <a:prstGeom prst="rect">
            <a:avLst/>
          </a:prstGeom>
        </p:spPr>
        <p:txBody>
          <a:bodyPr lIns="48766" tIns="48766" rIns="48766" bIns="48766"/>
          <a:lstStyle/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sz="half" idx="1"/>
          </p:nvPr>
        </p:nvSpPr>
        <p:spPr>
          <a:xfrm>
            <a:off x="2113277" y="2926077"/>
            <a:ext cx="8778245" cy="4827698"/>
          </a:xfrm>
          <a:prstGeom prst="rect">
            <a:avLst/>
          </a:prstGeom>
        </p:spPr>
        <p:txBody>
          <a:bodyPr lIns="48766" tIns="48766" rIns="48766" bIns="48766"/>
          <a:lstStyle>
            <a:lvl1pPr>
              <a:spcBef>
                <a:spcPts val="1000"/>
              </a:spcBef>
            </a:lvl1pPr>
            <a:lvl2pPr>
              <a:spcBef>
                <a:spcPts val="1000"/>
              </a:spcBef>
            </a:lvl2pPr>
            <a:lvl3pPr>
              <a:spcBef>
                <a:spcPts val="1000"/>
              </a:spcBef>
            </a:lvl3pPr>
            <a:lvl4pPr>
              <a:spcBef>
                <a:spcPts val="1000"/>
              </a:spcBef>
            </a:lvl4pPr>
            <a:lvl5pPr>
              <a:spcBef>
                <a:spcPts val="10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0527018" y="7880773"/>
            <a:ext cx="364506" cy="356754"/>
          </a:xfrm>
          <a:prstGeom prst="rect">
            <a:avLst/>
          </a:prstGeom>
        </p:spPr>
        <p:txBody>
          <a:bodyPr lIns="48766" tIns="48766" rIns="48766" bIns="48766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2113277" y="1512142"/>
            <a:ext cx="8778248" cy="1219207"/>
          </a:xfrm>
          <a:prstGeom prst="rect">
            <a:avLst/>
          </a:prstGeom>
        </p:spPr>
        <p:txBody>
          <a:bodyPr lIns="48765" tIns="48765" rIns="48765" bIns="48765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half" idx="1"/>
          </p:nvPr>
        </p:nvSpPr>
        <p:spPr>
          <a:xfrm>
            <a:off x="2113277" y="2926075"/>
            <a:ext cx="8778248" cy="4827707"/>
          </a:xfrm>
          <a:prstGeom prst="rect">
            <a:avLst/>
          </a:prstGeom>
        </p:spPr>
        <p:txBody>
          <a:bodyPr lIns="48765" tIns="48765" rIns="48765" bIns="48765"/>
          <a:lstStyle>
            <a:lvl1pPr marL="450053" indent="-450053">
              <a:defRPr sz="4200"/>
            </a:lvl1pPr>
            <a:lvl2pPr marL="885821" indent="-428620">
              <a:defRPr sz="4200"/>
            </a:lvl2pPr>
            <a:lvl3pPr marL="1314450" indent="-400050">
              <a:defRPr sz="4200"/>
            </a:lvl3pPr>
            <a:lvl4pPr marL="1851659" indent="-480058">
              <a:defRPr sz="4200"/>
            </a:lvl4pPr>
            <a:lvl5pPr marL="2362200" indent="-533400"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0555276" y="7880770"/>
            <a:ext cx="336251" cy="319483"/>
          </a:xfrm>
          <a:prstGeom prst="rect">
            <a:avLst/>
          </a:prstGeom>
        </p:spPr>
        <p:txBody>
          <a:bodyPr lIns="48765" tIns="48765" rIns="48765" bIns="48765"/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616376" y="528319"/>
            <a:ext cx="14264646" cy="85434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43466" y="5019040"/>
            <a:ext cx="11717868" cy="2479048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l" defTabSz="1733930">
              <a:lnSpc>
                <a:spcPct val="80000"/>
              </a:lnSpc>
              <a:defRPr b="1" spc="-164" sz="8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44099" y="1809138"/>
            <a:ext cx="11716602" cy="339729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487228">
              <a:spcBef>
                <a:spcPts val="0"/>
              </a:spcBef>
              <a:buSzTx/>
              <a:buNone/>
              <a:defRPr b="1" sz="19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643463" y="7411152"/>
            <a:ext cx="11717874" cy="595715"/>
          </a:xfrm>
          <a:prstGeom prst="rect">
            <a:avLst/>
          </a:prstGeom>
        </p:spPr>
        <p:txBody>
          <a:bodyPr lIns="27091" tIns="27091" rIns="27091" bIns="27091"/>
          <a:lstStyle>
            <a:lvl1pPr marL="0" indent="0" defTabSz="545930">
              <a:spcBef>
                <a:spcPts val="0"/>
              </a:spcBef>
              <a:buSzTx/>
              <a:buNone/>
              <a:defRPr b="1" sz="35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sz="half" idx="21"/>
          </p:nvPr>
        </p:nvSpPr>
        <p:spPr>
          <a:xfrm>
            <a:off x="5852159" y="1110825"/>
            <a:ext cx="6477249" cy="75387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643466" y="1896533"/>
            <a:ext cx="5215469" cy="3137215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l" defTabSz="1733930">
              <a:lnSpc>
                <a:spcPct val="80000"/>
              </a:lnSpc>
              <a:defRPr b="1" spc="-119" sz="6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643466" y="4984839"/>
            <a:ext cx="5215469" cy="2872234"/>
          </a:xfrm>
          <a:prstGeom prst="rect">
            <a:avLst/>
          </a:prstGeom>
        </p:spPr>
        <p:txBody>
          <a:bodyPr lIns="27091" tIns="27091" rIns="27091" bIns="27091"/>
          <a:lstStyle>
            <a:lvl1pPr marL="0" indent="0" defTabSz="587022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587022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587022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587022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587022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6380891" y="8170065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643466" y="1794933"/>
            <a:ext cx="11717868" cy="764361"/>
          </a:xfrm>
          <a:prstGeom prst="rect">
            <a:avLst/>
          </a:prstGeom>
        </p:spPr>
        <p:txBody>
          <a:bodyPr lIns="27091" tIns="27091" rIns="27091" bIns="27091" anchor="t"/>
          <a:lstStyle>
            <a:lvl1pPr algn="l" defTabSz="1733930">
              <a:lnSpc>
                <a:spcPct val="80000"/>
              </a:lnSpc>
              <a:defRPr b="1" spc="-119" sz="6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643466" y="2484777"/>
            <a:ext cx="11717868" cy="498552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643463" y="3485069"/>
            <a:ext cx="11717874" cy="4403207"/>
          </a:xfrm>
          <a:prstGeom prst="rect">
            <a:avLst/>
          </a:prstGeom>
        </p:spPr>
        <p:txBody>
          <a:bodyPr lIns="27091" tIns="27091" rIns="27091" bIns="27091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lIns="27091" tIns="27091" rIns="27091" bIns="27091" numCol="2" spcCol="585893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>
                <a:latin typeface="+mn-lt"/>
                <a:ea typeface="+mn-ea"/>
                <a:cs typeface="+mn-cs"/>
                <a:sym typeface="Helvetica Neue"/>
              </a:defRPr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>
                <a:latin typeface="+mn-lt"/>
                <a:ea typeface="+mn-ea"/>
                <a:cs typeface="+mn-cs"/>
                <a:sym typeface="Helvetica Neue"/>
              </a:defRPr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defRPr sz="3400">
                <a:latin typeface="+mn-lt"/>
                <a:ea typeface="+mn-ea"/>
                <a:cs typeface="+mn-cs"/>
                <a:sym typeface="Helvetica Neue"/>
              </a:defRPr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>
                <a:latin typeface="+mn-lt"/>
                <a:ea typeface="+mn-ea"/>
                <a:cs typeface="+mn-cs"/>
                <a:sym typeface="Helvetica Neue"/>
              </a:defRPr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643466" y="2484777"/>
            <a:ext cx="5215469" cy="498552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quarter" idx="21" hasCustomPrompt="1"/>
          </p:nvPr>
        </p:nvSpPr>
        <p:spPr>
          <a:xfrm>
            <a:off x="643464" y="3485067"/>
            <a:ext cx="5215472" cy="4403545"/>
          </a:xfrm>
          <a:prstGeom prst="rect">
            <a:avLst/>
          </a:prstGeom>
        </p:spPr>
        <p:txBody>
          <a:bodyPr lIns="27091" tIns="27091" rIns="27091" bIns="27091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Slide bullet text</a:t>
            </a:r>
          </a:p>
        </p:txBody>
      </p:sp>
      <p:sp>
        <p:nvSpPr>
          <p:cNvPr id="62" name="660384004_1290x1720.jpg"/>
          <p:cNvSpPr/>
          <p:nvPr>
            <p:ph type="pic" sz="half" idx="22"/>
          </p:nvPr>
        </p:nvSpPr>
        <p:spPr>
          <a:xfrm>
            <a:off x="6502400" y="1001990"/>
            <a:ext cx="5822333" cy="77631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643466" y="1794933"/>
            <a:ext cx="5215469" cy="765394"/>
          </a:xfrm>
          <a:prstGeom prst="rect">
            <a:avLst/>
          </a:prstGeom>
        </p:spPr>
        <p:txBody>
          <a:bodyPr lIns="27091" tIns="27091" rIns="27091" bIns="27091" anchor="t"/>
          <a:lstStyle>
            <a:lvl1pPr algn="l" defTabSz="1733930">
              <a:lnSpc>
                <a:spcPct val="80000"/>
              </a:lnSpc>
              <a:defRPr b="1" spc="-119" sz="6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43464" y="3637279"/>
            <a:ext cx="11717871" cy="2479049"/>
          </a:xfrm>
          <a:prstGeom prst="rect">
            <a:avLst/>
          </a:prstGeom>
        </p:spPr>
        <p:txBody>
          <a:bodyPr lIns="27091" tIns="27091" rIns="27091" bIns="27091"/>
          <a:lstStyle>
            <a:lvl1pPr algn="l" defTabSz="1733930">
              <a:lnSpc>
                <a:spcPct val="80000"/>
              </a:lnSpc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6380891" y="8170065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643466" y="1794933"/>
            <a:ext cx="11717868" cy="765314"/>
          </a:xfrm>
          <a:prstGeom prst="rect">
            <a:avLst/>
          </a:prstGeom>
        </p:spPr>
        <p:txBody>
          <a:bodyPr lIns="27091" tIns="27091" rIns="27091" bIns="27091" anchor="t"/>
          <a:lstStyle>
            <a:lvl1pPr algn="l" defTabSz="1733930">
              <a:lnSpc>
                <a:spcPct val="80000"/>
              </a:lnSpc>
              <a:defRPr b="1" spc="-119" sz="6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643466" y="2484777"/>
            <a:ext cx="11717868" cy="498552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43466" y="1794933"/>
            <a:ext cx="11717868" cy="765394"/>
          </a:xfrm>
          <a:prstGeom prst="rect">
            <a:avLst/>
          </a:prstGeom>
        </p:spPr>
        <p:txBody>
          <a:bodyPr lIns="27091" tIns="27091" rIns="27091" bIns="27091" anchor="t"/>
          <a:lstStyle>
            <a:lvl1pPr algn="l" defTabSz="1733930">
              <a:lnSpc>
                <a:spcPct val="80000"/>
              </a:lnSpc>
              <a:defRPr b="1" spc="-119" sz="6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643466" y="2484777"/>
            <a:ext cx="11717868" cy="498552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457875">
              <a:spcBef>
                <a:spcPts val="0"/>
              </a:spcBef>
              <a:buSzTx/>
              <a:buNone/>
              <a:defRPr b="1" sz="29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643463" y="3485069"/>
            <a:ext cx="11717874" cy="4403207"/>
          </a:xfrm>
          <a:prstGeom prst="rect">
            <a:avLst/>
          </a:prstGeom>
        </p:spPr>
        <p:txBody>
          <a:bodyPr lIns="27091" tIns="27091" rIns="27091" bIns="27091"/>
          <a:lstStyle>
            <a:lvl1pPr marL="0" indent="0" defTabSz="587022">
              <a:spcBef>
                <a:spcPts val="1200"/>
              </a:spcBef>
              <a:buSzTx/>
              <a:buNone/>
              <a:defRPr spc="-100" sz="3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6380891" y="8167807"/>
            <a:ext cx="236352" cy="227716"/>
          </a:xfrm>
          <a:prstGeom prst="rect">
            <a:avLst/>
          </a:prstGeom>
        </p:spPr>
        <p:txBody>
          <a:bodyPr lIns="27091" tIns="27091" rIns="27091" bIns="27091" anchor="b"/>
          <a:lstStyle>
            <a:lvl1pPr algn="ctr" defTabSz="415430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50238" y="390591"/>
            <a:ext cx="11704326" cy="1625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1" tIns="65021" rIns="65021" bIns="65021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238" y="2275838"/>
            <a:ext cx="11704326" cy="6436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1" tIns="65021" rIns="65021" bIns="65021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7551" y="8882097"/>
            <a:ext cx="397016" cy="389264"/>
          </a:xfrm>
          <a:prstGeom prst="rect">
            <a:avLst/>
          </a:prstGeom>
          <a:ln w="12700">
            <a:miter lim="400000"/>
          </a:ln>
        </p:spPr>
        <p:txBody>
          <a:bodyPr wrap="none" lIns="65021" tIns="65021" rIns="65021" bIns="65021">
            <a:spAutoFit/>
          </a:bodyPr>
          <a:lstStyle>
            <a:lvl1pPr algn="r" defTabSz="130048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71487" marR="0" indent="-471487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906234" marR="0" indent="-449033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333500" marR="0" indent="-419100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874520" marR="0" indent="-502919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387600" marR="0" indent="-558800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833684" marR="0" indent="-611184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278187" marR="0" indent="-611187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722687" marR="0" indent="-611187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167187" marR="0" indent="-611187" algn="l" defTabSz="130048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ick Chappell—Vanderbilt University   July 21, 2020"/>
          <p:cNvSpPr txBox="1"/>
          <p:nvPr>
            <p:ph type="subTitle" sz="quarter" idx="1"/>
          </p:nvPr>
        </p:nvSpPr>
        <p:spPr>
          <a:xfrm>
            <a:off x="640713" y="7544458"/>
            <a:ext cx="11717871" cy="339729"/>
          </a:xfrm>
          <a:prstGeom prst="rect">
            <a:avLst/>
          </a:prstGeom>
        </p:spPr>
        <p:txBody>
          <a:bodyPr/>
          <a:lstStyle/>
          <a:p>
            <a:pPr/>
            <a:r>
              <a:t>Rick Chappell—Vanderbilt University   July 21, 2020</a:t>
            </a:r>
          </a:p>
        </p:txBody>
      </p:sp>
      <p:sp>
        <p:nvSpPr>
          <p:cNvPr id="197" name="The Impact of Ionospheric Plasma on the Magnetosphere"/>
          <p:cNvSpPr txBox="1"/>
          <p:nvPr>
            <p:ph type="ctrTitle"/>
          </p:nvPr>
        </p:nvSpPr>
        <p:spPr>
          <a:xfrm>
            <a:off x="643464" y="2592526"/>
            <a:ext cx="11717871" cy="2479050"/>
          </a:xfrm>
          <a:prstGeom prst="rect">
            <a:avLst/>
          </a:prstGeom>
        </p:spPr>
        <p:txBody>
          <a:bodyPr/>
          <a:lstStyle>
            <a:lvl1pPr defTabSz="1369803">
              <a:defRPr spc="-200" sz="6400"/>
            </a:lvl1pPr>
          </a:lstStyle>
          <a:p>
            <a:pPr/>
            <a:r>
              <a:t>The Impact of Ionospheric Plasma on the Magnetosphere</a:t>
            </a:r>
          </a:p>
        </p:txBody>
      </p:sp>
      <p:sp>
        <p:nvSpPr>
          <p:cNvPr id="198" name="A Long History and a Changing Perspective"/>
          <p:cNvSpPr txBox="1"/>
          <p:nvPr/>
        </p:nvSpPr>
        <p:spPr>
          <a:xfrm>
            <a:off x="640714" y="5071567"/>
            <a:ext cx="11717871" cy="101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1" tIns="27091" rIns="27091" bIns="27091">
            <a:normAutofit fontScale="100000" lnSpcReduction="0"/>
          </a:bodyPr>
          <a:lstStyle>
            <a:lvl1pPr algn="l" defTabSz="587022">
              <a:defRPr b="1"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 Long History and a Changing Perspective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88"/>
          <p:cNvSpPr txBox="1"/>
          <p:nvPr>
            <p:ph type="title"/>
          </p:nvPr>
        </p:nvSpPr>
        <p:spPr>
          <a:xfrm>
            <a:off x="650238" y="390594"/>
            <a:ext cx="11704323" cy="1625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89"/>
          <p:cNvSpPr txBox="1"/>
          <p:nvPr>
            <p:ph type="body" idx="1"/>
          </p:nvPr>
        </p:nvSpPr>
        <p:spPr>
          <a:xfrm>
            <a:off x="650238" y="2275836"/>
            <a:ext cx="11704323" cy="6436937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</a:p>
        </p:txBody>
      </p:sp>
      <p:pic>
        <p:nvPicPr>
          <p:cNvPr id="225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8" y="-369996"/>
            <a:ext cx="11054083" cy="10205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onosphere Making the Plasma Sheet"/>
          <p:cNvSpPr txBox="1"/>
          <p:nvPr>
            <p:ph type="title"/>
          </p:nvPr>
        </p:nvSpPr>
        <p:spPr>
          <a:xfrm>
            <a:off x="1986899" y="641526"/>
            <a:ext cx="8778242" cy="1219204"/>
          </a:xfrm>
          <a:prstGeom prst="rect">
            <a:avLst/>
          </a:prstGeom>
        </p:spPr>
        <p:txBody>
          <a:bodyPr/>
          <a:lstStyle>
            <a:lvl1pPr defTabSz="858316">
              <a:defRPr sz="4000"/>
            </a:lvl1pPr>
          </a:lstStyle>
          <a:p>
            <a:pPr/>
            <a:r>
              <a:t>Ionosphere Making the Plasma Sheet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579" y="2540973"/>
            <a:ext cx="5056424" cy="585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1844" y="2744815"/>
            <a:ext cx="7052945" cy="4946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ouble-click to edit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6637" y="5080000"/>
            <a:ext cx="731529" cy="518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Magnetosphere_Version6.jpeg" descr="Magnetosphere_Version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599" y="1219199"/>
            <a:ext cx="9753604" cy="7315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ouble-click to edit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Double-click to edit"/>
          <p:cNvSpPr txBox="1"/>
          <p:nvPr>
            <p:ph type="body" sz="half" idx="1"/>
          </p:nvPr>
        </p:nvSpPr>
        <p:spPr>
          <a:xfrm>
            <a:off x="2113279" y="2926076"/>
            <a:ext cx="8778242" cy="4827702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</a:p>
        </p:txBody>
      </p:sp>
      <p:pic>
        <p:nvPicPr>
          <p:cNvPr id="23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159" y="1251373"/>
            <a:ext cx="9428482" cy="7250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531" y="1166616"/>
            <a:ext cx="9148169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900" y="88900"/>
            <a:ext cx="8509000" cy="957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Double-click to edit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Double-click to edit"/>
          <p:cNvSpPr txBox="1"/>
          <p:nvPr>
            <p:ph type="body" sz="half" idx="1"/>
          </p:nvPr>
        </p:nvSpPr>
        <p:spPr>
          <a:xfrm>
            <a:off x="2113279" y="2926076"/>
            <a:ext cx="8778242" cy="4827702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</a:p>
        </p:txBody>
      </p:sp>
      <p:pic>
        <p:nvPicPr>
          <p:cNvPr id="245" name="IonOutflowSunMagnetosphere2.jpeg" descr="IonOutflowSunMagnetospher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99" y="1219199"/>
            <a:ext cx="9753604" cy="7315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Moore 2005 and Welling 2010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>
            <a:lvl1pPr defTabSz="1066393">
              <a:defRPr sz="5000"/>
            </a:lvl1pPr>
          </a:lstStyle>
          <a:p>
            <a:pPr/>
            <a:r>
              <a:t>Welling 2010, Moore 2005</a:t>
            </a:r>
          </a:p>
        </p:txBody>
      </p:sp>
      <p:sp>
        <p:nvSpPr>
          <p:cNvPr id="248" name="Double-click to edit"/>
          <p:cNvSpPr txBox="1"/>
          <p:nvPr>
            <p:ph type="body" sz="half" idx="1"/>
          </p:nvPr>
        </p:nvSpPr>
        <p:spPr>
          <a:xfrm>
            <a:off x="2113279" y="2926076"/>
            <a:ext cx="8778242" cy="4827702"/>
          </a:xfrm>
          <a:prstGeom prst="rect">
            <a:avLst/>
          </a:prstGeom>
        </p:spPr>
        <p:txBody>
          <a:bodyPr/>
          <a:lstStyle/>
          <a:p>
            <a:pPr marL="188595" indent="-188595" defTabSz="520191">
              <a:spcBef>
                <a:spcPts val="400"/>
              </a:spcBef>
              <a:defRPr sz="1700"/>
            </a:pP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730" y="2601266"/>
            <a:ext cx="12477061" cy="7018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locer, 2020-Merged Ionosphere/Magnetosphere Multifluid Model-Separate Ionospheric H+ and Solar Wind H+"/>
          <p:cNvSpPr txBox="1"/>
          <p:nvPr>
            <p:ph type="title"/>
          </p:nvPr>
        </p:nvSpPr>
        <p:spPr>
          <a:xfrm>
            <a:off x="2113277" y="1512145"/>
            <a:ext cx="8778245" cy="1219204"/>
          </a:xfrm>
          <a:prstGeom prst="rect">
            <a:avLst/>
          </a:prstGeom>
        </p:spPr>
        <p:txBody>
          <a:bodyPr/>
          <a:lstStyle>
            <a:lvl1pPr defTabSz="546201">
              <a:defRPr sz="2600"/>
            </a:lvl1pPr>
          </a:lstStyle>
          <a:p>
            <a:pPr/>
            <a:r>
              <a:t>Glocer, 2020-Merged Ionosphere/Magnetosphere Multifluid Model-Separate Ionospheric H+ and Solar Wind H+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127" y="2898843"/>
            <a:ext cx="12698546" cy="6202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174"/>
          <p:cNvSpPr txBox="1"/>
          <p:nvPr>
            <p:ph type="title"/>
          </p:nvPr>
        </p:nvSpPr>
        <p:spPr>
          <a:xfrm>
            <a:off x="2113274" y="1512145"/>
            <a:ext cx="877825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175"/>
          <p:cNvSpPr txBox="1"/>
          <p:nvPr>
            <p:ph type="body" sz="half" idx="1"/>
          </p:nvPr>
        </p:nvSpPr>
        <p:spPr>
          <a:xfrm>
            <a:off x="2113274" y="2926074"/>
            <a:ext cx="8778252" cy="482770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6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9533" y="1325135"/>
            <a:ext cx="9712712" cy="7103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ouble-click to edit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IMG.jpeg" descr="IM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99" y="1239519"/>
            <a:ext cx="9753604" cy="7076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Double-click to edit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Double-click to edit"/>
          <p:cNvSpPr txBox="1"/>
          <p:nvPr>
            <p:ph type="body" sz="half" idx="1"/>
          </p:nvPr>
        </p:nvSpPr>
        <p:spPr>
          <a:xfrm>
            <a:off x="2113279" y="2926076"/>
            <a:ext cx="8778242" cy="48277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8451" y="1292926"/>
            <a:ext cx="8967897" cy="7166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onospheric Effects on Reconnection at the Magnetopause and the Magnetotail"/>
          <p:cNvSpPr txBox="1"/>
          <p:nvPr>
            <p:ph type="title"/>
          </p:nvPr>
        </p:nvSpPr>
        <p:spPr>
          <a:xfrm>
            <a:off x="2113276" y="1512142"/>
            <a:ext cx="8778249" cy="1219207"/>
          </a:xfrm>
          <a:prstGeom prst="rect">
            <a:avLst/>
          </a:prstGeom>
        </p:spPr>
        <p:txBody>
          <a:bodyPr/>
          <a:lstStyle>
            <a:lvl1pPr defTabSz="871321">
              <a:defRPr sz="3800"/>
            </a:lvl1pPr>
          </a:lstStyle>
          <a:p>
            <a:pPr/>
            <a:r>
              <a:t>Ionospheric Effects on Reconnection at the Magnetopause and the Magnetotail</a:t>
            </a:r>
          </a:p>
        </p:txBody>
      </p:sp>
      <p:sp>
        <p:nvSpPr>
          <p:cNvPr id="263" name="Double-click to edit"/>
          <p:cNvSpPr txBox="1"/>
          <p:nvPr>
            <p:ph type="body" sz="half" idx="1"/>
          </p:nvPr>
        </p:nvSpPr>
        <p:spPr>
          <a:xfrm>
            <a:off x="2113276" y="2912028"/>
            <a:ext cx="8778249" cy="4827713"/>
          </a:xfrm>
          <a:prstGeom prst="rect">
            <a:avLst/>
          </a:prstGeom>
        </p:spPr>
        <p:txBody>
          <a:bodyPr/>
          <a:lstStyle/>
          <a:p>
            <a:pPr marL="180021" indent="-180021" defTabSz="520191">
              <a:spcBef>
                <a:spcPts val="300"/>
              </a:spcBef>
              <a:defRPr sz="1600"/>
            </a:pP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7744" y="2720532"/>
            <a:ext cx="8569105" cy="6426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ummary"/>
          <p:cNvSpPr txBox="1"/>
          <p:nvPr>
            <p:ph type="title"/>
          </p:nvPr>
        </p:nvSpPr>
        <p:spPr>
          <a:xfrm>
            <a:off x="2113277" y="1512142"/>
            <a:ext cx="8778248" cy="1219207"/>
          </a:xfrm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267" name="Ionospheric plasma plays a major role in populating the magnetosphere and affecting its dynamics…"/>
          <p:cNvSpPr txBox="1"/>
          <p:nvPr>
            <p:ph type="body" idx="1"/>
          </p:nvPr>
        </p:nvSpPr>
        <p:spPr>
          <a:xfrm>
            <a:off x="2113277" y="2926074"/>
            <a:ext cx="8778248" cy="6039299"/>
          </a:xfrm>
          <a:prstGeom prst="rect">
            <a:avLst/>
          </a:prstGeom>
        </p:spPr>
        <p:txBody>
          <a:bodyPr/>
          <a:lstStyle/>
          <a:p>
            <a:pPr marL="207022" indent="-207022" defTabSz="598219">
              <a:spcBef>
                <a:spcPts val="400"/>
              </a:spcBef>
              <a:defRPr sz="1900"/>
            </a:pPr>
            <a:r>
              <a:t>Ionospheric plasma plays a major role in populating the magnetosphere and affecting its dynamics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  <a:r>
              <a:t>(Cold)—polar wind, plasmasphere, plasma trough, plume plasma, lobal wind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  <a:r>
              <a:t>(Energized)—plasma sheet, warm plasma cloak, ring current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  <a:r>
              <a:t>The lobes of the magnetotail are filled with outflowing polar wind and polar cusp ions </a:t>
            </a:r>
            <a:r>
              <a:rPr u="sng"/>
              <a:t>all of the time! 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  <a:r>
              <a:t>Together with the solar wind IMF Bz, the ionospheric plasma is a major driver of substorms and major geomagnetic storms.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  <a:r>
              <a:t>Drives the creation and loss of the radiation belts through wave-particle interactions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  <a:r>
              <a:t>Affects reconnection at the magnetopause and in the mid-plane of the geotail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</a:p>
          <a:p>
            <a:pPr lvl="1" marL="417336" indent="-207022" defTabSz="598219">
              <a:spcBef>
                <a:spcPts val="400"/>
              </a:spcBef>
              <a:buChar char="»"/>
              <a:defRPr sz="1900"/>
            </a:pPr>
            <a:r>
              <a:t>New measurements of ionospheric outflow, ion trajectory/energization and composition together with multi-fluid merged models of the ionosphere and magnetosphere that separate Blue and Red H+ should be carried out.</a:t>
            </a:r>
          </a:p>
          <a:p>
            <a:pPr lvl="1" marL="417336" indent="-207022" defTabSz="598219">
              <a:spcBef>
                <a:spcPts val="400"/>
              </a:spcBef>
              <a:buChar char="»"/>
              <a:defRPr sz="3300"/>
            </a:pPr>
            <a:r>
              <a:t>Dedicated to Don Carpenter, Stanford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ubstorm Process (?)"/>
          <p:cNvSpPr txBox="1"/>
          <p:nvPr>
            <p:ph type="title"/>
          </p:nvPr>
        </p:nvSpPr>
        <p:spPr>
          <a:xfrm>
            <a:off x="2113277" y="1512142"/>
            <a:ext cx="8778248" cy="1219207"/>
          </a:xfrm>
          <a:prstGeom prst="rect">
            <a:avLst/>
          </a:prstGeom>
        </p:spPr>
        <p:txBody>
          <a:bodyPr/>
          <a:lstStyle/>
          <a:p>
            <a:pPr/>
            <a:r>
              <a:t>Substorm Process (?)</a:t>
            </a:r>
          </a:p>
        </p:txBody>
      </p:sp>
      <p:sp>
        <p:nvSpPr>
          <p:cNvPr id="270" name="Northward IMF Bz—Lobal wind fills lobes, but flows out of the back of tail…"/>
          <p:cNvSpPr txBox="1"/>
          <p:nvPr>
            <p:ph type="body" sz="half" idx="1"/>
          </p:nvPr>
        </p:nvSpPr>
        <p:spPr>
          <a:xfrm>
            <a:off x="2113277" y="2926074"/>
            <a:ext cx="8778248" cy="4827709"/>
          </a:xfrm>
          <a:prstGeom prst="rect">
            <a:avLst/>
          </a:prstGeom>
        </p:spPr>
        <p:txBody>
          <a:bodyPr/>
          <a:lstStyle/>
          <a:p>
            <a:pPr marL="216023" indent="-216023" defTabSz="624230">
              <a:spcBef>
                <a:spcPts val="400"/>
              </a:spcBef>
              <a:defRPr sz="2000"/>
            </a:pPr>
            <a:r>
              <a:t>Northward IMF Bz—Lobal wind fills lobes, but flows out of the back of tail</a:t>
            </a:r>
          </a:p>
          <a:p>
            <a:pPr marL="216023" indent="-216023" defTabSz="624230">
              <a:spcBef>
                <a:spcPts val="400"/>
              </a:spcBef>
              <a:defRPr sz="2000"/>
            </a:pPr>
            <a:r>
              <a:t>IMF Bz turns southward—Lobal wind flows into the mid-plane and loads/distends the tail magnetic field, beginning down tail and moving Earthward</a:t>
            </a:r>
          </a:p>
          <a:p>
            <a:pPr marL="216023" indent="-216023" defTabSz="624230">
              <a:spcBef>
                <a:spcPts val="400"/>
              </a:spcBef>
              <a:defRPr sz="2000"/>
            </a:pPr>
            <a:r>
              <a:t>Distended tail increases curvature drift in cross-tail potential and energizes the plasma sheet ions (formally ionospheric ions) to keV energies</a:t>
            </a:r>
          </a:p>
          <a:p>
            <a:pPr marL="216023" indent="-216023" defTabSz="624230">
              <a:spcBef>
                <a:spcPts val="400"/>
              </a:spcBef>
              <a:defRPr sz="2000"/>
            </a:pPr>
            <a:r>
              <a:t>Loaded, energized and distended tail begins reconnection starting aurora</a:t>
            </a:r>
          </a:p>
          <a:p>
            <a:pPr marL="216023" indent="-216023" defTabSz="624230">
              <a:spcBef>
                <a:spcPts val="400"/>
              </a:spcBef>
              <a:defRPr sz="2000"/>
            </a:pPr>
            <a:r>
              <a:t>Newly energized plasma sheet particles flow earthward and are further energized to form ring current and warm plasma cloak energies</a:t>
            </a:r>
          </a:p>
          <a:p>
            <a:pPr marL="216023" indent="-216023" defTabSz="624230">
              <a:spcBef>
                <a:spcPts val="400"/>
              </a:spcBef>
              <a:defRPr sz="2000"/>
            </a:pPr>
            <a:r>
              <a:t>Ring current strengthens from both polar wind origin H+ and polar cusp origin O+ and some solar wind H+</a:t>
            </a:r>
          </a:p>
          <a:p>
            <a:pPr marL="216023" indent="-216023" defTabSz="624230">
              <a:spcBef>
                <a:spcPts val="400"/>
              </a:spcBef>
              <a:defRPr sz="2000"/>
            </a:pPr>
            <a:r>
              <a:t>Large geomagnetic storm develops as southward IMF Bz continues to deliver more ionospheric plasma from the tail lobes to the mid-plane</a:t>
            </a:r>
          </a:p>
          <a:p>
            <a:pPr marL="216023" indent="-216023" defTabSz="624230">
              <a:spcBef>
                <a:spcPts val="400"/>
              </a:spcBef>
              <a:defRPr sz="2000"/>
            </a:pPr>
            <a:r>
              <a:t>Major storm stops when IMF Bz turns back northward and lobal wind begins to exhaust again out of the back of the tail.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Key References"/>
          <p:cNvSpPr txBox="1"/>
          <p:nvPr>
            <p:ph type="title"/>
          </p:nvPr>
        </p:nvSpPr>
        <p:spPr>
          <a:xfrm>
            <a:off x="2113277" y="636188"/>
            <a:ext cx="8778248" cy="2095159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pPr/>
            <a:r>
              <a:t>Selected References</a:t>
            </a:r>
          </a:p>
        </p:txBody>
      </p:sp>
      <p:sp>
        <p:nvSpPr>
          <p:cNvPr id="273" name="Chappell, The Role of the Ionosphere in Providing Plasma to the Terrestrial Magnetosphere, Space Science Reviews, 2015…"/>
          <p:cNvSpPr txBox="1"/>
          <p:nvPr>
            <p:ph type="body" idx="1"/>
          </p:nvPr>
        </p:nvSpPr>
        <p:spPr>
          <a:xfrm>
            <a:off x="1312878" y="2098418"/>
            <a:ext cx="9918663" cy="6715750"/>
          </a:xfrm>
          <a:prstGeom prst="rect">
            <a:avLst/>
          </a:prstGeom>
        </p:spPr>
        <p:txBody>
          <a:bodyPr/>
          <a:lstStyle/>
          <a:p>
            <a:pPr marL="74800" indent="-74800" defTabSz="216148">
              <a:spcBef>
                <a:spcPts val="0"/>
              </a:spcBef>
              <a:defRPr sz="1700"/>
            </a:pPr>
            <a:r>
              <a:t>Carpenter, Whistler Evidence of a “Knee” in the Magnetospheric Ionization Density Profile, JGR.,1963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Chappell, The Role of the Ionosphere in Providing Plasma to the Terrestrial Magnetosphere, Space Science Reviews, 2015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Yau and Andre, Sources of Ion Outflow in the High Latitude ionosphere, Space Science Reviews 1997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Chappell et al.,  The Ionosphere as a Fully Adequate Source of Plasma for the Earth’s Magnetosphere, JGR, 1987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Delcourt et al., Polar Wind Ion Dynamics in the Magnetotail, JGR, 1993</a:t>
            </a:r>
          </a:p>
          <a:p>
            <a:pPr marL="74800" indent="-74800" defTabSz="216148">
              <a:spcBef>
                <a:spcPts val="0"/>
              </a:spcBef>
              <a:defRPr b="1" sz="1700"/>
            </a:pPr>
            <a:r>
              <a:t>Huddleston et al., An Examination of the Process and Magnitude of Ionospheric Plasma Supply To the Magnetosphere, JGR, 2005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Chappell et al., Observations of the Warm Plasma Cloak and an Explanation of Its Formation in the Magnetosphere, J.G.R., 2008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Engwall, et al., Survey of Cold Ionospheric Outflows in the Magnetotail, Ann. Geopyhs, 2009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Haaland et al., Estimating the Capture and Loss of Cold Plasma fro the Ionospheric Outflow, JGR. 2012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Kistler, Cusp As a Source for Oxygen in the Plasma Sheet during Geomagnetic Storms, JGR., 2010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Liemohn, Occurrence Statistics of Cold, Streaming Ions in the Near-Earth Magnetotail, JGR, 2005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Moore, Plasma Sheet and Nonstorm Ring Current Formation from Solar and Polar Wind Sources, JGR, 2005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Welling and Ridley, Exploring Sources of Magnetospheric Plasma Using Multispecies MHD, JGR. 2010</a:t>
            </a:r>
          </a:p>
          <a:p>
            <a:pPr marL="74800" indent="-74800" defTabSz="216148">
              <a:spcBef>
                <a:spcPts val="0"/>
              </a:spcBef>
              <a:defRPr b="1" sz="1700"/>
            </a:pPr>
            <a:r>
              <a:t>Glocer et al.,  A Case Study of The Origin of Near-Earth Plasma, JGR. , 2020</a:t>
            </a:r>
          </a:p>
          <a:p>
            <a:pPr marL="74800" indent="-74800" defTabSz="216148">
              <a:spcBef>
                <a:spcPts val="0"/>
              </a:spcBef>
              <a:defRPr sz="1700"/>
            </a:pPr>
            <a:r>
              <a:t>Fuselier et al., High-Density O+ in Earth’s Outer Magnetosphere and Its Effect On Dayside Magnetopause Magnetic Reconnection, JGR,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3577" y="1252190"/>
            <a:ext cx="9601283" cy="7429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636" y="891632"/>
            <a:ext cx="9189327" cy="7970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he Big Event!!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  <a:r>
              <a:t>The Big Event!!</a:t>
            </a:r>
          </a:p>
        </p:txBody>
      </p:sp>
      <p:sp>
        <p:nvSpPr>
          <p:cNvPr id="208" name="“Satellite Observations of Energetic Heavy Ions During a Geomagnetic Storm”…"/>
          <p:cNvSpPr txBox="1"/>
          <p:nvPr>
            <p:ph type="body" sz="half" idx="1"/>
          </p:nvPr>
        </p:nvSpPr>
        <p:spPr>
          <a:xfrm>
            <a:off x="2113279" y="2926076"/>
            <a:ext cx="8778242" cy="4827702"/>
          </a:xfrm>
          <a:prstGeom prst="rect">
            <a:avLst/>
          </a:prstGeom>
        </p:spPr>
        <p:txBody>
          <a:bodyPr/>
          <a:lstStyle/>
          <a:p>
            <a:pPr marL="322398" indent="-322398" defTabSz="877172">
              <a:spcBef>
                <a:spcPts val="600"/>
              </a:spcBef>
              <a:defRPr sz="3000"/>
            </a:pPr>
            <a:r>
              <a:t>“Satellite Observations of Energetic </a:t>
            </a:r>
            <a:r>
              <a:rPr b="1"/>
              <a:t>Heavy Ions</a:t>
            </a:r>
            <a:r>
              <a:t> During a Geomagnetic Storm”</a:t>
            </a:r>
          </a:p>
          <a:p>
            <a:pPr marL="322398" indent="-322398" defTabSz="877172">
              <a:spcBef>
                <a:spcPts val="600"/>
              </a:spcBef>
              <a:defRPr sz="3000"/>
            </a:pPr>
          </a:p>
          <a:p>
            <a:pPr marL="322398" indent="-322398" defTabSz="877172">
              <a:spcBef>
                <a:spcPts val="600"/>
              </a:spcBef>
              <a:defRPr sz="3000"/>
            </a:pPr>
            <a:r>
              <a:t>Ed Shelley, Dick Johnson, Dick Sharp— Lockheed Palo Alto Research Laboratory</a:t>
            </a:r>
          </a:p>
          <a:p>
            <a:pPr marL="322398" indent="-322398" defTabSz="877172">
              <a:spcBef>
                <a:spcPts val="600"/>
              </a:spcBef>
              <a:defRPr sz="3000"/>
            </a:pPr>
          </a:p>
          <a:p>
            <a:pPr marL="322398" indent="-322398" defTabSz="877172">
              <a:spcBef>
                <a:spcPts val="600"/>
              </a:spcBef>
              <a:defRPr sz="3000"/>
            </a:pPr>
            <a:r>
              <a:t>The </a:t>
            </a:r>
            <a:r>
              <a:rPr b="1"/>
              <a:t>O+ </a:t>
            </a:r>
            <a:r>
              <a:t>ions </a:t>
            </a:r>
            <a:r>
              <a:rPr b="1"/>
              <a:t>had to come from the ionosphere</a:t>
            </a:r>
            <a:r>
              <a:t> and they were energized to magnetospheric energies!  (What about the H+??  All solar wind?)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2029" y="1353364"/>
            <a:ext cx="4651922" cy="7249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olar Wind Theory-Banks and Holzer 1969                     1970 Measurement-Hoffman  1980’s Polar Wind, Polar Cusp and Auroral Outflow—Dynamics Explorer, Akebono, Polar"/>
          <p:cNvSpPr txBox="1"/>
          <p:nvPr>
            <p:ph type="title"/>
          </p:nvPr>
        </p:nvSpPr>
        <p:spPr>
          <a:xfrm>
            <a:off x="2113277" y="1512145"/>
            <a:ext cx="8778245" cy="1219204"/>
          </a:xfrm>
          <a:prstGeom prst="rect">
            <a:avLst/>
          </a:prstGeom>
        </p:spPr>
        <p:txBody>
          <a:bodyPr/>
          <a:lstStyle>
            <a:lvl1pPr defTabSz="533195">
              <a:defRPr sz="2500"/>
            </a:lvl1pPr>
          </a:lstStyle>
          <a:p>
            <a:pPr/>
            <a:r>
              <a:t>Polar Wind Theory-Banks and Holzer 1969                       1970 Measurement-Hoffman  1980’s Polar Wind, Polar Cusp and Auroral Outflow—Dynamics Explorer, Akebono, Polar</a:t>
            </a:r>
          </a:p>
        </p:txBody>
      </p:sp>
      <p:pic>
        <p:nvPicPr>
          <p:cNvPr id="213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811" y="2869676"/>
            <a:ext cx="10413180" cy="7896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ouble-click to edit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Double-click to edit"/>
          <p:cNvSpPr txBox="1"/>
          <p:nvPr>
            <p:ph type="body" sz="half" idx="1"/>
          </p:nvPr>
        </p:nvSpPr>
        <p:spPr>
          <a:xfrm>
            <a:off x="2113279" y="2926076"/>
            <a:ext cx="8778242" cy="4827702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</a:p>
        </p:txBody>
      </p:sp>
      <p:pic>
        <p:nvPicPr>
          <p:cNvPr id="21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716" y="1286932"/>
            <a:ext cx="9184648" cy="7244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Double-click to edit"/>
          <p:cNvSpPr txBox="1"/>
          <p:nvPr>
            <p:ph type="title"/>
          </p:nvPr>
        </p:nvSpPr>
        <p:spPr>
          <a:xfrm>
            <a:off x="2113279" y="1512145"/>
            <a:ext cx="8778242" cy="1219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Double-click to edit"/>
          <p:cNvSpPr txBox="1"/>
          <p:nvPr>
            <p:ph type="body" sz="half" idx="1"/>
          </p:nvPr>
        </p:nvSpPr>
        <p:spPr>
          <a:xfrm>
            <a:off x="2113279" y="2926076"/>
            <a:ext cx="8778242" cy="4827702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</a:p>
        </p:txBody>
      </p:sp>
      <p:pic>
        <p:nvPicPr>
          <p:cNvPr id="22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116" y="-334777"/>
            <a:ext cx="12546873" cy="10873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